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357"/>
    <a:srgbClr val="B48100"/>
    <a:srgbClr val="650D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30.01.2025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043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30.01.2025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532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30.01.2025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3517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30.01.2025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871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30.01.2025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57423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30.01.2025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4506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30.01.2025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8904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30.01.2025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9722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30.01.2025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87061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30.01.2025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0965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30.01.2025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043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41676-2D88-49C9-87E3-55146B4CE4BE}" type="datetimeFigureOut">
              <a:rPr lang="de-DE" smtClean="0"/>
              <a:t>30.01.2025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322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015" y="1562108"/>
            <a:ext cx="3749913" cy="3749913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044" y="5359889"/>
            <a:ext cx="2355570" cy="1199406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4" t="17607" r="31521" b="48808"/>
          <a:stretch/>
        </p:blipFill>
        <p:spPr>
          <a:xfrm rot="10800000">
            <a:off x="12032" y="12029"/>
            <a:ext cx="3902514" cy="342228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319" y="366314"/>
            <a:ext cx="2267020" cy="137103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311254" y="1235460"/>
            <a:ext cx="582268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>
                <a:solidFill>
                  <a:srgbClr val="1A3357"/>
                </a:solidFill>
                <a:latin typeface="Arial Black" panose="020B0A04020102020204" pitchFamily="34" charset="0"/>
              </a:rPr>
              <a:t>3</a:t>
            </a:r>
            <a:r>
              <a:rPr lang="de-DE" sz="4800" dirty="0" smtClean="0">
                <a:solidFill>
                  <a:srgbClr val="1A3357"/>
                </a:solidFill>
                <a:latin typeface="Arial Black" panose="020B0A04020102020204" pitchFamily="34" charset="0"/>
              </a:rPr>
              <a:t>. </a:t>
            </a:r>
            <a:r>
              <a:rPr lang="de-DE" sz="4800" dirty="0" smtClean="0">
                <a:solidFill>
                  <a:srgbClr val="1A3357"/>
                </a:solidFill>
                <a:latin typeface="Arial Black" panose="020B0A04020102020204" pitchFamily="34" charset="0"/>
              </a:rPr>
              <a:t>PATIENTEN- UND ÄRZTE-TAG</a:t>
            </a:r>
          </a:p>
          <a:p>
            <a:r>
              <a:rPr lang="de-DE" sz="3600" dirty="0">
                <a:solidFill>
                  <a:srgbClr val="1A3357"/>
                </a:solidFill>
                <a:latin typeface="Arial Black" panose="020B0A04020102020204" pitchFamily="34" charset="0"/>
              </a:rPr>
              <a:t>z</a:t>
            </a:r>
            <a:r>
              <a:rPr lang="de-DE" sz="3600" dirty="0" smtClean="0">
                <a:solidFill>
                  <a:srgbClr val="1A3357"/>
                </a:solidFill>
                <a:latin typeface="Arial Black" panose="020B0A04020102020204" pitchFamily="34" charset="0"/>
              </a:rPr>
              <a:t>ur Eosinophilen Ösophagitis (EOE) </a:t>
            </a:r>
            <a:r>
              <a:rPr lang="de-DE" sz="3600" dirty="0" smtClean="0">
                <a:solidFill>
                  <a:srgbClr val="1A3357"/>
                </a:solidFill>
                <a:latin typeface="Arial Black" panose="020B0A04020102020204" pitchFamily="34" charset="0"/>
              </a:rPr>
              <a:t>2025</a:t>
            </a:r>
            <a:endParaRPr lang="de-DE" sz="3600" dirty="0" smtClean="0">
              <a:solidFill>
                <a:srgbClr val="1A3357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94334" y="5114685"/>
            <a:ext cx="110792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400" dirty="0" smtClean="0">
                <a:solidFill>
                  <a:srgbClr val="B48100"/>
                </a:solidFill>
                <a:latin typeface="Lucida Sans" panose="020B0602030504020204" pitchFamily="34" charset="0"/>
              </a:rPr>
              <a:t>09</a:t>
            </a:r>
            <a:r>
              <a:rPr lang="de-DE" sz="3400" dirty="0" smtClean="0">
                <a:solidFill>
                  <a:srgbClr val="B48100"/>
                </a:solidFill>
                <a:latin typeface="Lucida Sans" panose="020B0602030504020204" pitchFamily="34" charset="0"/>
              </a:rPr>
              <a:t>.05.2025 </a:t>
            </a:r>
            <a:r>
              <a:rPr lang="de-DE" sz="3400" dirty="0" smtClean="0">
                <a:solidFill>
                  <a:srgbClr val="B48100"/>
                </a:solidFill>
                <a:latin typeface="Lucida Sans" panose="020B0602030504020204" pitchFamily="34" charset="0"/>
              </a:rPr>
              <a:t>l </a:t>
            </a:r>
            <a:r>
              <a:rPr lang="de-DE" sz="3400" dirty="0" smtClean="0">
                <a:solidFill>
                  <a:srgbClr val="B48100"/>
                </a:solidFill>
                <a:latin typeface="Lucida Sans" panose="020B0602030504020204" pitchFamily="34" charset="0"/>
              </a:rPr>
              <a:t>Uniklinikum Regensburg &amp; Online</a:t>
            </a:r>
            <a:endParaRPr lang="de-DE" sz="3400" dirty="0" smtClean="0">
              <a:solidFill>
                <a:srgbClr val="B48100"/>
              </a:solidFill>
              <a:latin typeface="Lucida Sans" panose="020B0602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311254" y="5926974"/>
            <a:ext cx="9755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1A3357"/>
                </a:solidFill>
              </a:rPr>
              <a:t>Informationsnachmittag für erwachsene und </a:t>
            </a:r>
            <a:r>
              <a:rPr lang="de-DE" dirty="0">
                <a:solidFill>
                  <a:srgbClr val="1A3357"/>
                </a:solidFill>
              </a:rPr>
              <a:t>pädiatrische Patienten, Eltern </a:t>
            </a:r>
            <a:r>
              <a:rPr lang="de-DE" dirty="0" smtClean="0">
                <a:solidFill>
                  <a:srgbClr val="1A3357"/>
                </a:solidFill>
              </a:rPr>
              <a:t>von Patienten</a:t>
            </a:r>
            <a:r>
              <a:rPr lang="de-DE" dirty="0">
                <a:solidFill>
                  <a:srgbClr val="1A3357"/>
                </a:solidFill>
              </a:rPr>
              <a:t>, Ärzte, medizinisches Fachpersonal</a:t>
            </a:r>
            <a:r>
              <a:rPr lang="de-DE" dirty="0" smtClean="0">
                <a:solidFill>
                  <a:srgbClr val="1A3357"/>
                </a:solidFill>
              </a:rPr>
              <a:t>, Ernährungsberater</a:t>
            </a:r>
            <a:r>
              <a:rPr lang="de-DE" dirty="0">
                <a:solidFill>
                  <a:srgbClr val="1A3357"/>
                </a:solidFill>
              </a:rPr>
              <a:t>, EOE-Experten und Interessierte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11254" y="4357733"/>
            <a:ext cx="3115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B48100"/>
                </a:solidFill>
                <a:latin typeface="Lucida Sans" panose="020B0602030504020204" pitchFamily="34" charset="0"/>
              </a:rPr>
              <a:t>www.eoe-patiententag.de</a:t>
            </a:r>
          </a:p>
        </p:txBody>
      </p:sp>
      <p:sp>
        <p:nvSpPr>
          <p:cNvPr id="11" name="Rechteckiger Pfeil 10"/>
          <p:cNvSpPr/>
          <p:nvPr/>
        </p:nvSpPr>
        <p:spPr>
          <a:xfrm rot="5400000">
            <a:off x="7664816" y="659032"/>
            <a:ext cx="1137297" cy="878866"/>
          </a:xfrm>
          <a:prstGeom prst="bentArrow">
            <a:avLst/>
          </a:prstGeom>
          <a:solidFill>
            <a:srgbClr val="1A3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264231" y="145096"/>
            <a:ext cx="42650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dirty="0" smtClean="0">
                <a:solidFill>
                  <a:srgbClr val="B48100"/>
                </a:solidFill>
                <a:latin typeface="Lucida Sans" panose="020B0602030504020204" pitchFamily="34" charset="0"/>
              </a:rPr>
              <a:t>Anmeldung</a:t>
            </a:r>
            <a:endParaRPr lang="de-DE" sz="4400" b="1" dirty="0">
              <a:solidFill>
                <a:srgbClr val="B48100"/>
              </a:solidFill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99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Breitbild</PresentationFormat>
  <Paragraphs>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Lucida Sans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Kaul, Kalina</dc:creator>
  <cp:lastModifiedBy>Kaul, Kalina</cp:lastModifiedBy>
  <cp:revision>44</cp:revision>
  <dcterms:created xsi:type="dcterms:W3CDTF">2024-02-08T13:10:02Z</dcterms:created>
  <dcterms:modified xsi:type="dcterms:W3CDTF">2025-01-30T13:46:00Z</dcterms:modified>
</cp:coreProperties>
</file>